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77" autoAdjust="0"/>
  </p:normalViewPr>
  <p:slideViewPr>
    <p:cSldViewPr>
      <p:cViewPr>
        <p:scale>
          <a:sx n="91" d="100"/>
          <a:sy n="91" d="100"/>
        </p:scale>
        <p:origin x="-1218" y="231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4B2E-4FC8-4292-BCE7-1FE3A77BD02F}" type="datetimeFigureOut">
              <a:rPr lang="tr-TR" smtClean="0"/>
              <a:t>02.09.2019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250-A6BA-447C-A377-F3923F2EDC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4B2E-4FC8-4292-BCE7-1FE3A77BD02F}" type="datetimeFigureOut">
              <a:rPr lang="tr-TR" smtClean="0"/>
              <a:t>02.09.2019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250-A6BA-447C-A377-F3923F2EDC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4B2E-4FC8-4292-BCE7-1FE3A77BD02F}" type="datetimeFigureOut">
              <a:rPr lang="tr-TR" smtClean="0"/>
              <a:t>02.09.2019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250-A6BA-447C-A377-F3923F2EDC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4B2E-4FC8-4292-BCE7-1FE3A77BD02F}" type="datetimeFigureOut">
              <a:rPr lang="tr-TR" smtClean="0"/>
              <a:t>02.09.2019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250-A6BA-447C-A377-F3923F2EDC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4B2E-4FC8-4292-BCE7-1FE3A77BD02F}" type="datetimeFigureOut">
              <a:rPr lang="tr-TR" smtClean="0"/>
              <a:t>02.09.2019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250-A6BA-447C-A377-F3923F2EDC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4B2E-4FC8-4292-BCE7-1FE3A77BD02F}" type="datetimeFigureOut">
              <a:rPr lang="tr-TR" smtClean="0"/>
              <a:t>02.09.2019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250-A6BA-447C-A377-F3923F2EDC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4B2E-4FC8-4292-BCE7-1FE3A77BD02F}" type="datetimeFigureOut">
              <a:rPr lang="tr-TR" smtClean="0"/>
              <a:t>02.09.2019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250-A6BA-447C-A377-F3923F2EDC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4B2E-4FC8-4292-BCE7-1FE3A77BD02F}" type="datetimeFigureOut">
              <a:rPr lang="tr-TR" smtClean="0"/>
              <a:t>02.09.2019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250-A6BA-447C-A377-F3923F2EDC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4B2E-4FC8-4292-BCE7-1FE3A77BD02F}" type="datetimeFigureOut">
              <a:rPr lang="tr-TR" smtClean="0"/>
              <a:t>02.09.2019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250-A6BA-447C-A377-F3923F2EDC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4B2E-4FC8-4292-BCE7-1FE3A77BD02F}" type="datetimeFigureOut">
              <a:rPr lang="tr-TR" smtClean="0"/>
              <a:t>02.09.2019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250-A6BA-447C-A377-F3923F2EDC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4B2E-4FC8-4292-BCE7-1FE3A77BD02F}" type="datetimeFigureOut">
              <a:rPr lang="tr-TR" smtClean="0"/>
              <a:t>02.09.2019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2250-A6BA-447C-A377-F3923F2EDCC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F4B2E-4FC8-4292-BCE7-1FE3A77BD02F}" type="datetimeFigureOut">
              <a:rPr lang="tr-TR" smtClean="0"/>
              <a:t>02.09.2019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22250-A6BA-447C-A377-F3923F2EDCC4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14350" y="285720"/>
            <a:ext cx="5829300" cy="2000263"/>
          </a:xfrm>
        </p:spPr>
        <p:txBody>
          <a:bodyPr>
            <a:normAutofit fontScale="90000"/>
          </a:bodyPr>
          <a:lstStyle/>
          <a:p>
            <a:r>
              <a:rPr lang="tr-TR" sz="3100" b="1" dirty="0"/>
              <a:t>YANGIN ÇIKIŞ KAPILARINI AMAÇ DIŞI        KULLANIMINI  DURDURUN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 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14356" y="2428860"/>
            <a:ext cx="5572164" cy="6357982"/>
          </a:xfrm>
        </p:spPr>
        <p:txBody>
          <a:bodyPr>
            <a:normAutofit fontScale="25000" lnSpcReduction="20000"/>
          </a:bodyPr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sz="5600" dirty="0" smtClean="0"/>
              <a:t>Yönetmelik </a:t>
            </a:r>
            <a:r>
              <a:rPr lang="tr-TR" sz="5600" dirty="0"/>
              <a:t>gereği yangın çıkış kapılarının sürekli açık ve kullanıma hazır tutulması kanunen zorunludur .Bu durum yangın güvenliği açısından gerekli bir durum olsa da ,</a:t>
            </a:r>
            <a:r>
              <a:rPr lang="tr-TR" sz="5600" dirty="0" err="1"/>
              <a:t>avm</a:t>
            </a:r>
            <a:r>
              <a:rPr lang="tr-TR" sz="5600" dirty="0"/>
              <a:t> iş merkezi  hastane okul yurt adliye </a:t>
            </a:r>
            <a:r>
              <a:rPr lang="tr-TR" sz="5600" dirty="0" err="1"/>
              <a:t>vb.özel</a:t>
            </a:r>
            <a:r>
              <a:rPr lang="tr-TR" sz="5600" dirty="0"/>
              <a:t> veya kamu binalarında farklı emniyet ve güvenlik risklerine açık hale getirmektedir Örneğin yangın kapılarının açık tutulması ,</a:t>
            </a:r>
            <a:r>
              <a:rPr lang="tr-TR" sz="5600" dirty="0" err="1"/>
              <a:t>avm</a:t>
            </a:r>
            <a:r>
              <a:rPr lang="tr-TR" sz="5600" dirty="0"/>
              <a:t> iş merkezi hastane  yurt ve okul binalarında yangın çıkış  kapılarını amaç dışı  farklı katlara erişimi sigara içim alanı veya bina dışına </a:t>
            </a:r>
            <a:r>
              <a:rPr lang="tr-TR" sz="5600" dirty="0" err="1"/>
              <a:t>cıkış</a:t>
            </a:r>
            <a:r>
              <a:rPr lang="tr-TR" sz="5600" dirty="0"/>
              <a:t> </a:t>
            </a:r>
            <a:r>
              <a:rPr lang="tr-TR" sz="5600" dirty="0" err="1"/>
              <a:t>icin</a:t>
            </a:r>
            <a:r>
              <a:rPr lang="tr-TR" sz="5600" dirty="0"/>
              <a:t> kullanılmaktadır </a:t>
            </a:r>
          </a:p>
          <a:p>
            <a:r>
              <a:rPr lang="tr-TR" sz="5600" dirty="0"/>
              <a:t> </a:t>
            </a:r>
            <a:r>
              <a:rPr lang="tr-TR" sz="5600" dirty="0" smtClean="0"/>
              <a:t>Bu </a:t>
            </a:r>
            <a:r>
              <a:rPr lang="tr-TR" sz="5600" dirty="0"/>
              <a:t>istenmeyen durumları engellemek , yangın çıkış kapılarını sadece yetkili kişilerin ve acil </a:t>
            </a:r>
            <a:r>
              <a:rPr lang="tr-TR" sz="5600" dirty="0" err="1"/>
              <a:t>durumlard</a:t>
            </a:r>
            <a:r>
              <a:rPr lang="tr-TR" sz="5600" dirty="0"/>
              <a:t> kullanabilmesine çözüm olarak sunulan Telemedic  yangın çıkış kapısı alarmı geliştirilmiştir Sistem amaç dışı yangın kapısının </a:t>
            </a:r>
            <a:r>
              <a:rPr lang="tr-TR" sz="5600" dirty="0" err="1"/>
              <a:t>acılmasını</a:t>
            </a:r>
            <a:r>
              <a:rPr lang="tr-TR" sz="5600" dirty="0"/>
              <a:t> durumunda kişiye sesli olarak kapı amaç dışı </a:t>
            </a:r>
            <a:r>
              <a:rPr lang="tr-TR" sz="5600" dirty="0" err="1"/>
              <a:t>acıldığını</a:t>
            </a:r>
            <a:r>
              <a:rPr lang="tr-TR" sz="5600" dirty="0"/>
              <a:t> </a:t>
            </a:r>
            <a:r>
              <a:rPr lang="tr-TR" sz="5600" dirty="0" err="1"/>
              <a:t>hakında</a:t>
            </a:r>
            <a:r>
              <a:rPr lang="tr-TR" sz="5600" dirty="0"/>
              <a:t> yasal işlem </a:t>
            </a:r>
            <a:r>
              <a:rPr lang="tr-TR" sz="5600" dirty="0" err="1"/>
              <a:t>uygulanaçağın</a:t>
            </a:r>
            <a:r>
              <a:rPr lang="tr-TR" sz="5600" dirty="0"/>
              <a:t>  sesli mesaj olarak duyuracaktır ve siren sistemi devreye girecektir  istenmesi durumunda güvenlik birimine kablosuz olarak acılan kapı adres bilgisini bildirecektir </a:t>
            </a:r>
          </a:p>
          <a:p>
            <a:pPr lvl="0"/>
            <a:r>
              <a:rPr lang="tr-TR" sz="5600" dirty="0"/>
              <a:t>Binanızın Güvenlik  riskleri kolaylıkla etkisiz hale getirecek  ve binanızda yönetmelik ihlalini ortadan kaldıracak elektronik alarm sistemidir </a:t>
            </a:r>
            <a:r>
              <a:rPr lang="tr-TR" sz="5600" dirty="0" smtClean="0"/>
              <a:t>.</a:t>
            </a:r>
          </a:p>
          <a:p>
            <a:pPr lvl="0"/>
            <a:r>
              <a:rPr lang="tr-TR" sz="5600" dirty="0" err="1" smtClean="0"/>
              <a:t>wwww</a:t>
            </a:r>
            <a:r>
              <a:rPr lang="tr-TR" sz="5600" dirty="0" smtClean="0"/>
              <a:t>. </a:t>
            </a:r>
            <a:r>
              <a:rPr lang="tr-TR" sz="5600" dirty="0" err="1" smtClean="0"/>
              <a:t>telemedic</a:t>
            </a:r>
            <a:r>
              <a:rPr lang="tr-TR" sz="5600" dirty="0" smtClean="0"/>
              <a:t>.com.tr</a:t>
            </a:r>
            <a:endParaRPr lang="tr-TR" sz="5600" dirty="0"/>
          </a:p>
          <a:p>
            <a:pPr lvl="0"/>
            <a:r>
              <a:rPr lang="tr-TR" sz="5600" dirty="0"/>
              <a:t> </a:t>
            </a:r>
          </a:p>
        </p:txBody>
      </p:sp>
      <p:pic>
        <p:nvPicPr>
          <p:cNvPr id="1026" name="Picture 2" descr="C:\Users\Bülent\Desktop\yangın kapı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70" y="2285984"/>
            <a:ext cx="5143536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42</TotalTime>
  <Words>82</Words>
  <Application>Microsoft Office PowerPoint</Application>
  <PresentationFormat>Ekran Gösterisi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YANGIN ÇIKIŞ KAPILARINI AMAÇ DIŞI        KULLANIMINI  DURDURUN 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YANGIN ÇIKIŞ KAPILARINI AMAÇ DIŞI        KULLANIMINI  DURDURUN</dc:title>
  <dc:creator>Bülent</dc:creator>
  <cp:lastModifiedBy>Bülent</cp:lastModifiedBy>
  <cp:revision>3</cp:revision>
  <dcterms:created xsi:type="dcterms:W3CDTF">2019-09-02T09:17:21Z</dcterms:created>
  <dcterms:modified xsi:type="dcterms:W3CDTF">2019-09-02T10:00:11Z</dcterms:modified>
</cp:coreProperties>
</file>